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0" r:id="rId3"/>
    <p:sldId id="280" r:id="rId4"/>
    <p:sldId id="257" r:id="rId5"/>
    <p:sldId id="258" r:id="rId6"/>
    <p:sldId id="259" r:id="rId7"/>
    <p:sldId id="271" r:id="rId8"/>
    <p:sldId id="261" r:id="rId9"/>
    <p:sldId id="272" r:id="rId10"/>
    <p:sldId id="262" r:id="rId11"/>
    <p:sldId id="273" r:id="rId12"/>
    <p:sldId id="263" r:id="rId13"/>
    <p:sldId id="274" r:id="rId14"/>
    <p:sldId id="264" r:id="rId15"/>
    <p:sldId id="275" r:id="rId16"/>
    <p:sldId id="265" r:id="rId17"/>
    <p:sldId id="276" r:id="rId18"/>
    <p:sldId id="269" r:id="rId19"/>
    <p:sldId id="277" r:id="rId20"/>
    <p:sldId id="266" r:id="rId21"/>
    <p:sldId id="278" r:id="rId22"/>
    <p:sldId id="267" r:id="rId23"/>
    <p:sldId id="279" r:id="rId24"/>
    <p:sldId id="268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7DE6-7F79-4988-894F-7B0CF43A7B4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772D-9300-43E8-B675-4B7DAE0EA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Ford-Boyard-Soundtrack(muzofon.co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png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Preludissimo%20&#1089;&#1087;&#1086;&#1082;&#1086;&#1081;&#1089;&#1090;&#1074;&#1080;&#1077;.mp3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6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Course%20DUn%20Point%20a%20LAutre%20&#1073;&#1077;&#1075;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Timbalissimo%20&#1086;&#1078;&#1080;&#1076;&#1072;&#1085;&#1080;&#1077;%20&#1086;&#1090;&#1074;&#1077;&#1090;&#1072;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6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60;&#1086;&#1088;&#1076;%20&#1041;&#1086;&#1103;&#1088;&#1076;%202012\Course%20DUn%20Point%20a%20LAutre%20&#1073;&#1077;&#1075;.mp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Saute%20Arene%20&#1073;&#1080;&#1077;&#1085;&#1077;&#1077;%20&#1089;&#1077;&#1088;&#1076;&#1094;&#1072;.mp3" TargetMode="External"/><Relationship Id="rId7" Type="http://schemas.openxmlformats.org/officeDocument/2006/relationships/image" Target="../media/image46.png"/><Relationship Id="rId2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Boyardesque%20&#1090;&#1072;&#1080;&#1085;&#1089;&#1090;&#1074;&#1077;&#1085;&#1085;&#1086;&#1089;&#1090;&#1100;.mp3" TargetMode="External"/><Relationship Id="rId1" Type="http://schemas.openxmlformats.org/officeDocument/2006/relationships/audio" Target="file:///C:\Users\User\Desktop\&#1060;&#1086;&#1088;&#1076;%20&#1041;&#1086;&#1103;&#1088;&#1076;%202012\Course%20DUn%20Point%20a%20LAutre%20&#1073;&#1077;&#1075;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Course%20DUn%20Point%20a%20LAutre%20&#1073;&#1077;&#1075;.mp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Appetissimo%20&#1090;&#1088;&#1077;&#1074;&#1086;&#1075;&#1072;.mp3" TargetMode="External"/><Relationship Id="rId1" Type="http://schemas.openxmlformats.org/officeDocument/2006/relationships/audio" Target="file:///C:\Users\User\Desktop\&#1060;&#1086;&#1088;&#1076;%20&#1041;&#1086;&#1103;&#1088;&#1076;%202012\Appetissimo%20&#1090;&#1088;&#1077;&#1074;&#1086;&#1075;&#1072;.mp3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Course%20DUn%20Point%20a%20LAutre%20&#1073;&#1077;&#1075;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60;&#1086;&#1088;&#1076;%20&#1041;&#1086;&#1103;&#1088;&#1076;%202012\Course%20DUn%20Point%20a%20LAutre%20&#1073;&#1077;&#1075;.mp3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60;&#1086;&#1088;&#1076;%20&#1041;&#1086;&#1103;&#1088;&#1076;%202012\Course%20DUn%20Point%20a%20LAutre%20&#1073;&#1077;&#1075;.mp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60;&#1086;&#1088;&#1076;%20&#1041;&#1086;&#1103;&#1088;&#1076;%202012\LHomme%20de%20la%20Tour%20&#1091;%20&#1084;&#1091;&#1076;&#1088;&#1077;&#1094;&#1072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60;&#1086;&#1088;&#1076;%20&#1041;&#1086;&#1103;&#1088;&#1076;%202012\Boyardesque%20&#1090;&#1072;&#1080;&#1085;&#1089;&#1090;&#1074;&#1077;&#1085;&#1085;&#1086;&#1089;&#1090;&#1100;.mp3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60;&#1086;&#1088;&#1076;%20&#1041;&#1086;&#1103;&#1088;&#1076;%202012\Course%20DUn%20Point%20a%20LAutre%20&#1073;&#1077;&#1075;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60;&#1086;&#1088;&#1076;%20&#1041;&#1086;&#1103;&#1088;&#1076;%202012\LHomme%20de%20la%20Tour%20&#1091;%20&#1084;&#1091;&#1076;&#1088;&#1077;&#1094;&#1072;.mp3" TargetMode="Externa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Course%20DUn%20Point%20a%20LAutre%20&#1073;&#1077;&#1075;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LHomme%20de%20la%20Tour%20&#1091;%20&#1084;&#1091;&#1076;&#1088;&#1077;&#1094;&#1072;.mp3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Ford-Boyard-Soundtrack(muzofon.com).mp3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LHomme%20de%20la%20Tour%20&#1091;%20&#1084;&#1091;&#1076;&#1088;&#1077;&#1094;&#1072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Boyardesque%20&#1090;&#1072;&#1080;&#1085;&#1089;&#1090;&#1074;&#1077;&#1085;&#1085;&#1086;&#1089;&#1090;&#1100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Timbalissimo%20&#1086;&#1078;&#1080;&#1076;&#1072;&#1085;&#1080;&#1077;%20&#1086;&#1090;&#1074;&#1077;&#1090;&#1072;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Inutilissimo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Course%20DUn%20Point%20a%20LAutre%20&#1073;&#1077;&#1075;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Inutilissimo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77;&#1076;&#1082;&#1086;&#1085;&#1082;&#1091;&#1088;&#1089;&#1099;%202012-13\&#1060;&#1086;&#1088;&#1076;%20&#1041;&#1086;&#1103;&#1088;&#1076;%202012\&#1084;&#1091;&#1079;&#1099;&#1082;&#1072;%20&#1060;&#1086;&#1088;&#1076;%20&#1041;&#1086;&#1103;&#1088;&#1076;\Course%20DUn%20Point%20a%20LAutre%20&#1073;&#1077;&#1075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3380"/>
            <a:ext cx="8136904" cy="2000264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/>
              <a:t>Новогодние приключения</a:t>
            </a:r>
          </a:p>
          <a:p>
            <a:pPr algn="l"/>
            <a:r>
              <a:rPr lang="ru-RU" sz="3200" b="1" i="1" dirty="0" smtClean="0"/>
              <a:t>в крепости Форд </a:t>
            </a:r>
            <a:r>
              <a:rPr lang="ru-RU" sz="3200" b="1" i="1" dirty="0" err="1" smtClean="0"/>
              <a:t>Боярд</a:t>
            </a:r>
            <a:endParaRPr lang="ru-RU" b="1" dirty="0" smtClean="0"/>
          </a:p>
          <a:p>
            <a:pPr algn="r"/>
            <a:r>
              <a:rPr lang="ru-RU" sz="2400" dirty="0" smtClean="0"/>
              <a:t>Автор идеи </a:t>
            </a:r>
          </a:p>
          <a:p>
            <a:pPr algn="r"/>
            <a:r>
              <a:rPr lang="ru-RU" sz="2400" dirty="0" smtClean="0"/>
              <a:t>Пивоварова Диана Геннадьевна</a:t>
            </a:r>
            <a:r>
              <a:rPr lang="ru-RU" sz="1800" dirty="0" smtClean="0"/>
              <a:t>, 1КК </a:t>
            </a:r>
          </a:p>
          <a:p>
            <a:pPr algn="r"/>
            <a:r>
              <a:rPr lang="ru-RU" sz="1800" dirty="0" smtClean="0"/>
              <a:t>27.12.2012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42918"/>
            <a:ext cx="5974509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Ford-Boyard-Soundtrac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Второе испытание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57166"/>
            <a:ext cx="2000264" cy="13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1221242" cy="131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28"/>
            <a:ext cx="6654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85728"/>
            <a:ext cx="344427" cy="3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66" y="1428736"/>
            <a:ext cx="357190" cy="38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714480" y="2428868"/>
            <a:ext cx="5500726" cy="32147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r>
              <a:rPr lang="ru-RU" sz="4000" dirty="0" smtClean="0">
                <a:solidFill>
                  <a:schemeClr val="bg1"/>
                </a:solidFill>
              </a:rPr>
              <a:t>море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пальма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волна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берег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ракушка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тень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закат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скала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небо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214554"/>
            <a:ext cx="2286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528638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429264"/>
            <a:ext cx="214312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2214554"/>
            <a:ext cx="207170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7" y="5429264"/>
            <a:ext cx="2286016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5429250"/>
            <a:ext cx="1928826" cy="12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3" y="3857628"/>
            <a:ext cx="192882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46" y="2214554"/>
            <a:ext cx="207170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21455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714752"/>
            <a:ext cx="2000264" cy="13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43702" y="3714752"/>
            <a:ext cx="226219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1928794" y="1500174"/>
            <a:ext cx="4500594" cy="500066"/>
          </a:xfrm>
          <a:prstGeom prst="rect">
            <a:avLst/>
          </a:prstGeom>
          <a:noFill/>
          <a:ln w="0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dirty="0" smtClean="0">
                <a:solidFill>
                  <a:schemeClr val="tx1"/>
                </a:solidFill>
              </a:rPr>
              <a:t>«Потерянная картинка»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3" name="Preludissimo спокойств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6381328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Снайпер </a:t>
            </a:r>
            <a:endParaRPr lang="ru-RU" sz="1400" dirty="0"/>
          </a:p>
        </p:txBody>
      </p:sp>
      <p:pic>
        <p:nvPicPr>
          <p:cNvPr id="7" name="Course DUn Point a LAutre бег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8020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21510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Третье  испытание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«Снайпер»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14817"/>
            <a:ext cx="2600973" cy="155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643182"/>
            <a:ext cx="3524268" cy="26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00042"/>
            <a:ext cx="714380" cy="76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071678"/>
            <a:ext cx="10647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Timbalissimo ожидание отв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rse DUn Point a LAutre б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28384" y="6381328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Шарики </a:t>
            </a:r>
            <a:endParaRPr lang="ru-RU" sz="1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Четвёртое испытание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«Запомни - повтори»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14290"/>
            <a:ext cx="1928826" cy="129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571472" y="3143248"/>
            <a:ext cx="7786742" cy="1214446"/>
            <a:chOff x="714348" y="3143248"/>
            <a:chExt cx="7786742" cy="121444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14348" y="3143248"/>
              <a:ext cx="7786742" cy="121444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928662" y="3540622"/>
              <a:ext cx="500066" cy="531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643042" y="3540622"/>
              <a:ext cx="500066" cy="5313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428860" y="3540622"/>
              <a:ext cx="500066" cy="5313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214678" y="3540622"/>
              <a:ext cx="500066" cy="5313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3540622"/>
              <a:ext cx="500066" cy="531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714876" y="3540622"/>
              <a:ext cx="500066" cy="5313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429256" y="3540622"/>
              <a:ext cx="500066" cy="5313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143636" y="3540622"/>
              <a:ext cx="500066" cy="5313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858016" y="3540622"/>
              <a:ext cx="500066" cy="531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572396" y="3540622"/>
              <a:ext cx="500066" cy="5313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Course DUn Point a LAutre б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pic>
        <p:nvPicPr>
          <p:cNvPr id="20" name="Boyardesque таинственност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460432" y="1772816"/>
            <a:ext cx="304800" cy="304800"/>
          </a:xfrm>
          <a:prstGeom prst="rect">
            <a:avLst/>
          </a:prstGeom>
        </p:spPr>
      </p:pic>
      <p:pic>
        <p:nvPicPr>
          <p:cNvPr id="21" name="Saute Arene биенее сердц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 flipH="1" flipV="1">
            <a:off x="8676456" y="2708920"/>
            <a:ext cx="160784" cy="16078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68344" y="6309320"/>
            <a:ext cx="122413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Разрушители </a:t>
            </a:r>
            <a:endParaRPr lang="ru-RU" sz="1400" dirty="0"/>
          </a:p>
        </p:txBody>
      </p:sp>
      <p:pic>
        <p:nvPicPr>
          <p:cNvPr id="4" name="Course DUn Point a LAutre б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34818">
            <a:off x="577388" y="347122"/>
            <a:ext cx="714380" cy="75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457203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«Разрушители»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357298"/>
            <a:ext cx="1857388" cy="13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1719282">
            <a:off x="3060063" y="3389544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786058"/>
            <a:ext cx="1015371" cy="33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620688"/>
            <a:ext cx="5040560" cy="7200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Пятое испытание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" y="427038"/>
            <a:ext cx="590075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496"/>
            <a:ext cx="1428760" cy="151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3" y="4214818"/>
            <a:ext cx="10744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0264" y="375191"/>
            <a:ext cx="714380" cy="75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Appetissimo трево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308304" y="5085184"/>
            <a:ext cx="304800" cy="304800"/>
          </a:xfrm>
          <a:prstGeom prst="rect">
            <a:avLst/>
          </a:prstGeom>
        </p:spPr>
      </p:pic>
      <p:pic>
        <p:nvPicPr>
          <p:cNvPr id="14" name="Appetissimo тревог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8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24328" y="6381328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Ключ в бутылке</a:t>
            </a:r>
            <a:endParaRPr lang="ru-RU" sz="1400" dirty="0"/>
          </a:p>
        </p:txBody>
      </p:sp>
      <p:pic>
        <p:nvPicPr>
          <p:cNvPr id="4" name="Course DUn Point a LAutre б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Шестое испытание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«Ключ в бутылке»</a:t>
            </a:r>
            <a:endParaRPr lang="ru-RU" sz="32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2928938"/>
            <a:ext cx="26431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urse DUn Point a LAutre б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0830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rse DUn Point a LAutre б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04248" y="6453336"/>
            <a:ext cx="21602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Затонувшие сокровища</a:t>
            </a:r>
            <a:endParaRPr lang="ru-RU" sz="1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5984" y="0"/>
            <a:ext cx="6429420" cy="704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200" dirty="0" smtClean="0"/>
              <a:t>Здравствуйте, дорогие ребята, поздравляю вас с наступающим Новым годом! </a:t>
            </a:r>
          </a:p>
          <a:p>
            <a:r>
              <a:rPr lang="ru-RU" sz="2200" dirty="0" smtClean="0"/>
              <a:t>	Желаю успехов  в учебё, крепкого здоровья и верных друзей! </a:t>
            </a:r>
          </a:p>
          <a:p>
            <a:r>
              <a:rPr lang="ru-RU" sz="2200" dirty="0" smtClean="0"/>
              <a:t>	К сожалению, очень спешу, ваши подарки я оставил в крепости Форд Боярд. Ключ  от неё находится среди других ключей. Проходя испытание,  вы сможете каждый раз получить один ключ. На выполнение задания дается 1 минута, если за это время вы не справитесь с заданием, ключ переходит к пирату. </a:t>
            </a:r>
          </a:p>
          <a:p>
            <a:r>
              <a:rPr lang="ru-RU" sz="2200" dirty="0" smtClean="0"/>
              <a:t>	В конце игры у вас должны быть все 9 ключей. Один из полученных ключей подойдет к заветной двери, за которой находятся новогодние подарки.</a:t>
            </a:r>
          </a:p>
          <a:p>
            <a:r>
              <a:rPr lang="ru-RU" sz="2200" dirty="0" smtClean="0"/>
              <a:t>	 Вы смелые, быстрые и сообразительные ребята, думаю, вы справитесь со всеми испытаниями. </a:t>
            </a:r>
          </a:p>
          <a:p>
            <a:r>
              <a:rPr lang="ru-RU" sz="2200" dirty="0" smtClean="0"/>
              <a:t>	В путь за ключами!</a:t>
            </a:r>
          </a:p>
          <a:p>
            <a:pPr algn="r"/>
            <a:r>
              <a:rPr lang="ru-RU" sz="2000" i="1" dirty="0" smtClean="0">
                <a:latin typeface="Monotype Corsiva" pitchFamily="66" charset="0"/>
              </a:rPr>
              <a:t>Дед Мороз *2013*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357826"/>
            <a:ext cx="1143008" cy="12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357166"/>
            <a:ext cx="1619261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28934"/>
            <a:ext cx="633418" cy="67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52" y="5000636"/>
            <a:ext cx="46583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6000768"/>
            <a:ext cx="633418" cy="67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7147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929198"/>
            <a:ext cx="46583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LHomme de la Tour у мудре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71540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0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Седьмое испытание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5640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«Затонувшие сокровища»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285750"/>
            <a:ext cx="2047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643313"/>
            <a:ext cx="1785950" cy="239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Boyardesque таинственно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rse DUn Point a LAutre б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16416" y="6453336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Рак </a:t>
            </a:r>
            <a:endParaRPr lang="ru-RU" sz="1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Восьмое испытание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57161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«РАК»</a:t>
            </a:r>
            <a:endParaRPr kumimoji="0" lang="ru-RU" sz="3200" b="1" i="0" u="none" strike="noStrike" kern="1200" cap="none" spc="0" normalizeH="0" noProof="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3802" y="3468372"/>
            <a:ext cx="936000" cy="714380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889422" y="4397066"/>
            <a:ext cx="936000" cy="714380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4461190" y="4539942"/>
            <a:ext cx="936000" cy="714380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175306" y="4468504"/>
            <a:ext cx="936000" cy="714380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2444966" y="5412018"/>
            <a:ext cx="936000" cy="714380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075455" y="5497049"/>
            <a:ext cx="992826" cy="571504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503951" y="4496917"/>
            <a:ext cx="992826" cy="571504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218331" y="3568223"/>
            <a:ext cx="992826" cy="571504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789835" y="4568355"/>
            <a:ext cx="992826" cy="571504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192987" y="4431749"/>
            <a:ext cx="992826" cy="571504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Homme de la Tour у мудре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68344" y="548680"/>
            <a:ext cx="304800" cy="304800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500958" y="28572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8085E-6 L 0.14167 -4.680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4.30157E-6 L 0.13923 -0.00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0949 L 0.43143 0.021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6376" y="6453336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Загадки </a:t>
            </a:r>
            <a:endParaRPr lang="ru-RU" dirty="0"/>
          </a:p>
        </p:txBody>
      </p:sp>
      <p:pic>
        <p:nvPicPr>
          <p:cNvPr id="5" name="Course DUn Point a LAutre б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Девятое испытание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«Угадай-ка»</a:t>
            </a:r>
            <a:endParaRPr lang="ru-RU" sz="4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81141" y="390505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375411"/>
            <a:ext cx="4143404" cy="31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LHomme de la Tour у мудре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00042"/>
            <a:ext cx="5686436" cy="150019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Все ключи у вас!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Скорей за подарками! </a:t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4291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2982513"/>
            <a:ext cx="4310092" cy="32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071546"/>
            <a:ext cx="7715305" cy="4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Ford-Boyard-Soundtrac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писанный звук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21600000">
            <a:off x="2195736" y="727031"/>
            <a:ext cx="6624736" cy="61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Здравствуйте, дорогие ребята, поздравляю вас с наступающим Новым годом! </a:t>
            </a:r>
          </a:p>
          <a:p>
            <a:r>
              <a:rPr lang="ru-RU" sz="2000" dirty="0" smtClean="0"/>
              <a:t>	Желаю успехов  в учебё, крепкого здоровья и верных друзей! </a:t>
            </a:r>
          </a:p>
          <a:p>
            <a:r>
              <a:rPr lang="ru-RU" sz="2000" dirty="0" smtClean="0"/>
              <a:t>	К сожалению, очень спешу, ваши подарки я оставил в крепости Форд Боярд. Проходя испытание,  вы сможете каждый раз получить один ключ от крепости. На выполнение задания дается 1 минута, если за это время вы не справитесь с заданием, ключ переходит к пирату. </a:t>
            </a:r>
          </a:p>
          <a:p>
            <a:r>
              <a:rPr lang="ru-RU" sz="2000" dirty="0" smtClean="0"/>
              <a:t>	В конце игры у вас должны быть все 9 ключей. Один из полученных ключей подойдет к заветной двери, за которой находятся новогодние подарки.</a:t>
            </a:r>
          </a:p>
          <a:p>
            <a:r>
              <a:rPr lang="ru-RU" sz="2000" dirty="0" smtClean="0"/>
              <a:t>	Знаю, что вы ведете здоровый образ жизни, любите спорт.  В этой игре вы сможете проверить себя на выносливость, ловкость и сообразительность. </a:t>
            </a:r>
          </a:p>
          <a:p>
            <a:r>
              <a:rPr lang="ru-RU" sz="2000" dirty="0" smtClean="0"/>
              <a:t>	 Если  станете одной командой, то справитесь со всеми испытаниями. </a:t>
            </a:r>
          </a:p>
          <a:p>
            <a:r>
              <a:rPr lang="ru-RU" sz="2000" dirty="0" smtClean="0"/>
              <a:t>	итак, в путь за ключами!</a:t>
            </a:r>
          </a:p>
          <a:p>
            <a:pPr algn="r"/>
            <a:r>
              <a:rPr lang="ru-RU" sz="2000" i="1" dirty="0" smtClean="0">
                <a:latin typeface="Monotype Corsiva" pitchFamily="66" charset="0"/>
              </a:rPr>
              <a:t>Дед Мороз *2013*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357826"/>
            <a:ext cx="1143008" cy="12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357166"/>
            <a:ext cx="1619261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28934"/>
            <a:ext cx="633418" cy="67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332656"/>
            <a:ext cx="46583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090916"/>
            <a:ext cx="549440" cy="5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7147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929198"/>
            <a:ext cx="46583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LHomme de la Tour у мудре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Форт Боярд находится в Атлантическом океане в Бискайском заливе недалеко от города Ла-Рошель. 	</a:t>
            </a:r>
          </a:p>
          <a:p>
            <a:endParaRPr lang="ru-RU" dirty="0" smtClean="0"/>
          </a:p>
          <a:p>
            <a:r>
              <a:rPr lang="ru-RU" dirty="0" smtClean="0"/>
              <a:t> Это настоящее оборонительное фортификационное сооружение, построенное в XVIII веке по приказу Наполеона на маленьком островке для прикрытия морских подступов к портовым городам </a:t>
            </a:r>
            <a:r>
              <a:rPr lang="ru-RU" dirty="0" err="1" smtClean="0"/>
              <a:t>Рошфор</a:t>
            </a:r>
            <a:r>
              <a:rPr lang="ru-RU" dirty="0" smtClean="0"/>
              <a:t> и Ла-Рошель. В стратегических целях крепость ни разу не применялась, зато долгое время служила местом содержания под стражей политзаключенных. Когда тюрьму перенесли в Новую Каледонию, форт стал одним из памятников французской истории регионального масштаба.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1429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1429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Boyardesque таинственно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пятидесятых годах двадцатого века местный дантист выкупил форт у муниципалитета, заплатив всего один франк. Но сделка обязывала отреставрировать здание и сделать общедоступным. Дантист (совместно с некоей бельгийской компанией) решил устроить в форте ресторан с вертолетной площадкой. Однако замысел не удался, и муниципалитет отобрал форт обратно </a:t>
            </a:r>
          </a:p>
          <a:p>
            <a:r>
              <a:rPr lang="ru-RU" dirty="0" smtClean="0"/>
              <a:t>Последние 13 лет у форта - телевизионная судьба.</a:t>
            </a:r>
          </a:p>
          <a:p>
            <a:r>
              <a:rPr lang="ru-RU" dirty="0" smtClean="0"/>
              <a:t>Посмотрев фильм "Искатели приключений" с </a:t>
            </a:r>
            <a:r>
              <a:rPr lang="ru-RU" dirty="0" err="1" smtClean="0"/>
              <a:t>Аленом</a:t>
            </a:r>
            <a:r>
              <a:rPr lang="ru-RU" dirty="0" smtClean="0"/>
              <a:t> Делоном в главной роли, где некоторые эпизоды были сняты в форте, одна из французских компаний (</a:t>
            </a:r>
            <a:r>
              <a:rPr lang="ru-RU" dirty="0" err="1" smtClean="0"/>
              <a:t>Adventure</a:t>
            </a:r>
            <a:r>
              <a:rPr lang="ru-RU" dirty="0" smtClean="0"/>
              <a:t> </a:t>
            </a:r>
            <a:r>
              <a:rPr lang="ru-RU" dirty="0" err="1" smtClean="0"/>
              <a:t>Line</a:t>
            </a:r>
            <a:r>
              <a:rPr lang="ru-RU" dirty="0" smtClean="0"/>
              <a:t> </a:t>
            </a:r>
            <a:r>
              <a:rPr lang="ru-RU" dirty="0" err="1" smtClean="0"/>
              <a:t>Production</a:t>
            </a:r>
            <a:r>
              <a:rPr lang="ru-RU" dirty="0" smtClean="0"/>
              <a:t>) отреставрировала здание и начала съемки одного из первых "реальных шоу" в мире.</a:t>
            </a:r>
            <a:endParaRPr lang="ru-RU" dirty="0"/>
          </a:p>
        </p:txBody>
      </p:sp>
      <p:pic>
        <p:nvPicPr>
          <p:cNvPr id="6" name="Timbalissimo ожидание отв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 flipH="1" flipV="1">
            <a:off x="8244408" y="5589240"/>
            <a:ext cx="404192" cy="40419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Немного о названии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Своё имя Форт </a:t>
            </a:r>
            <a:r>
              <a:rPr lang="ru-RU" dirty="0" err="1" smtClean="0"/>
              <a:t>Байяр</a:t>
            </a:r>
            <a:r>
              <a:rPr lang="ru-RU" dirty="0" smtClean="0"/>
              <a:t> унаследовал от песчаной мели, на которой он был построен. Название же мели — «</a:t>
            </a:r>
            <a:r>
              <a:rPr lang="ru-RU" dirty="0" err="1" smtClean="0"/>
              <a:t>Байяр</a:t>
            </a:r>
            <a:r>
              <a:rPr lang="ru-RU" dirty="0" smtClean="0"/>
              <a:t>» — произошло от голландского слова «</a:t>
            </a:r>
            <a:r>
              <a:rPr lang="ru-RU" dirty="0" err="1" smtClean="0"/>
              <a:t>banjaert</a:t>
            </a:r>
            <a:r>
              <a:rPr lang="ru-RU" dirty="0" smtClean="0"/>
              <a:t>» («</a:t>
            </a:r>
            <a:r>
              <a:rPr lang="ru-RU" dirty="0" err="1" smtClean="0"/>
              <a:t>баньерт</a:t>
            </a:r>
            <a:r>
              <a:rPr lang="ru-RU" dirty="0" smtClean="0"/>
              <a:t>»), которое так и переводится — «мель». Открытая голландскими мореплавателями, эта мель впервые появилась на карте побережья Пуату, сделанной </a:t>
            </a:r>
            <a:r>
              <a:rPr lang="ru-RU" dirty="0" err="1" smtClean="0"/>
              <a:t>Жан-Люком</a:t>
            </a:r>
            <a:r>
              <a:rPr lang="ru-RU" dirty="0" smtClean="0"/>
              <a:t> </a:t>
            </a:r>
            <a:r>
              <a:rPr lang="ru-RU" dirty="0" err="1" smtClean="0"/>
              <a:t>Вагенером</a:t>
            </a:r>
            <a:r>
              <a:rPr lang="ru-RU" dirty="0" smtClean="0"/>
              <a:t> в 1585 году. Первоначально она упоминалась под названием «</a:t>
            </a:r>
            <a:r>
              <a:rPr lang="ru-RU" dirty="0" err="1" smtClean="0"/>
              <a:t>ban</a:t>
            </a:r>
            <a:r>
              <a:rPr lang="ru-RU" dirty="0" smtClean="0"/>
              <a:t> </a:t>
            </a:r>
            <a:r>
              <a:rPr lang="ru-RU" dirty="0" err="1" smtClean="0"/>
              <a:t>jaert</a:t>
            </a:r>
            <a:r>
              <a:rPr lang="ru-RU" dirty="0" smtClean="0"/>
              <a:t>», позднее — «</a:t>
            </a:r>
            <a:r>
              <a:rPr lang="ru-RU" dirty="0" err="1" smtClean="0"/>
              <a:t>banjaert</a:t>
            </a:r>
            <a:r>
              <a:rPr lang="ru-RU" dirty="0" smtClean="0"/>
              <a:t> </a:t>
            </a:r>
            <a:r>
              <a:rPr lang="ru-RU" dirty="0" err="1" smtClean="0"/>
              <a:t>hollandis</a:t>
            </a:r>
            <a:r>
              <a:rPr lang="ru-RU" dirty="0" smtClean="0"/>
              <a:t>» («голландская мель»), что со временем преобразовалось в более привычное французскому уху звукосочетание «</a:t>
            </a:r>
            <a:r>
              <a:rPr lang="ru-RU" dirty="0" err="1" smtClean="0"/>
              <a:t>Байяр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" name="Inutilissim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6834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40352" y="6309320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Задуй свечу</a:t>
            </a:r>
            <a:endParaRPr lang="ru-RU" sz="1400" dirty="0"/>
          </a:p>
        </p:txBody>
      </p:sp>
      <p:pic>
        <p:nvPicPr>
          <p:cNvPr id="4" name="Course DUn Point a LAutre б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Первое испытание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«Задуй свечи»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428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643182"/>
            <a:ext cx="4024334" cy="301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67952">
            <a:off x="6929154" y="3357862"/>
            <a:ext cx="1643074" cy="207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145025">
            <a:off x="371142" y="3483878"/>
            <a:ext cx="171448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nutilissim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211960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6381328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Потерянная картинка</a:t>
            </a:r>
            <a:endParaRPr lang="ru-RU" sz="1400" dirty="0"/>
          </a:p>
        </p:txBody>
      </p:sp>
      <p:pic>
        <p:nvPicPr>
          <p:cNvPr id="8" name="Course DUn Point a LAutre бег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8020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592</TotalTime>
  <Words>311</Words>
  <Application>Microsoft Office PowerPoint</Application>
  <PresentationFormat>Экран (4:3)</PresentationFormat>
  <Paragraphs>68</Paragraphs>
  <Slides>25</Slides>
  <Notes>0</Notes>
  <HiddenSlides>1</HiddenSlides>
  <MMClips>28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Слайд 5</vt:lpstr>
      <vt:lpstr>Немного о названии </vt:lpstr>
      <vt:lpstr>Слайд 7</vt:lpstr>
      <vt:lpstr>Первое испытание</vt:lpstr>
      <vt:lpstr>Слайд 9</vt:lpstr>
      <vt:lpstr>Второе испытание</vt:lpstr>
      <vt:lpstr>Слайд 11</vt:lpstr>
      <vt:lpstr>Третье  испытание</vt:lpstr>
      <vt:lpstr>Слайд 13</vt:lpstr>
      <vt:lpstr>Четвёртое испытание</vt:lpstr>
      <vt:lpstr>Слайд 15</vt:lpstr>
      <vt:lpstr>«Разрушители»</vt:lpstr>
      <vt:lpstr>Слайд 17</vt:lpstr>
      <vt:lpstr>Шестое испытание</vt:lpstr>
      <vt:lpstr>Слайд 19</vt:lpstr>
      <vt:lpstr>Седьмое испытание</vt:lpstr>
      <vt:lpstr>Слайд 21</vt:lpstr>
      <vt:lpstr>Восьмое испытание</vt:lpstr>
      <vt:lpstr>Слайд 23</vt:lpstr>
      <vt:lpstr>Девятое испытание</vt:lpstr>
      <vt:lpstr>Все ключи у вас! Скорей за подарками!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64</cp:revision>
  <dcterms:modified xsi:type="dcterms:W3CDTF">2013-01-07T14:05:19Z</dcterms:modified>
</cp:coreProperties>
</file>