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4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7699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УМК«Планета знаний»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Литературное чтение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4 класс (2 часть)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2957732"/>
          </a:xfrm>
        </p:spPr>
        <p:txBody>
          <a:bodyPr/>
          <a:lstStyle/>
          <a:p>
            <a:r>
              <a:rPr lang="ru-RU" sz="5400" dirty="0" smtClean="0"/>
              <a:t>Марк Твен «Великолепный маляр» </a:t>
            </a:r>
            <a:br>
              <a:rPr lang="ru-RU" sz="5400" dirty="0" smtClean="0"/>
            </a:br>
            <a:r>
              <a:rPr lang="ru-RU" sz="5400" dirty="0" smtClean="0"/>
              <a:t>из книги «Приключения Тома </a:t>
            </a:r>
            <a:r>
              <a:rPr lang="ru-RU" sz="5400" dirty="0" err="1" smtClean="0"/>
              <a:t>Сойера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3400" y="5029200"/>
            <a:ext cx="8305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Приданниковская СОШ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200" spc="100" dirty="0" smtClean="0">
                <a:solidFill>
                  <a:schemeClr val="tx2"/>
                </a:solidFill>
              </a:rPr>
              <a:t>Пивоварова Диана Геннадьевна,</a:t>
            </a:r>
            <a:endParaRPr kumimoji="0" lang="ru-RU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200" spc="100" dirty="0" smtClean="0">
                <a:solidFill>
                  <a:schemeClr val="tx2"/>
                </a:solidFill>
              </a:rPr>
              <a:t>учитель начальных классов,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квалификационная категория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242810" cy="49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362200" cy="36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"/>
            <a:ext cx="2057400" cy="268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133600"/>
            <a:ext cx="284058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24200" y="990600"/>
            <a:ext cx="5410200" cy="2895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FF00"/>
                </a:solidFill>
              </a:rPr>
              <a:t>интересных знакомств и увлекательных приключений с героями новых книг.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914400"/>
          </a:xfrm>
        </p:spPr>
        <p:txBody>
          <a:bodyPr/>
          <a:lstStyle/>
          <a:p>
            <a:pPr algn="ctr"/>
            <a:r>
              <a:rPr lang="ru-RU" dirty="0" smtClean="0"/>
              <a:t>Желаю Вам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2347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152650" cy="313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799"/>
            <a:ext cx="1752600" cy="27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52240"/>
            <a:ext cx="1981200" cy="29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790950"/>
            <a:ext cx="214693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242810" cy="49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362200" cy="36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"/>
            <a:ext cx="2057400" cy="268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133600"/>
            <a:ext cx="284058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Чем будем заниматься? ,</a:t>
            </a:r>
          </a:p>
          <a:p>
            <a:r>
              <a:rPr lang="ru-RU" sz="3600" dirty="0" smtClean="0"/>
              <a:t>Обсуждать содержание рассказа Марка Твена «Великолепный маляр» из книги «Приключения Тома </a:t>
            </a:r>
            <a:r>
              <a:rPr lang="ru-RU" sz="3600" dirty="0" err="1" smtClean="0"/>
              <a:t>Соера</a:t>
            </a:r>
            <a:r>
              <a:rPr lang="ru-RU" sz="3600" dirty="0" smtClean="0"/>
              <a:t>»</a:t>
            </a:r>
          </a:p>
          <a:p>
            <a:pPr lvl="0"/>
            <a:r>
              <a:rPr lang="ru-RU" sz="3600" dirty="0" smtClean="0"/>
              <a:t>Какие умения будем совершенствовать?</a:t>
            </a:r>
          </a:p>
          <a:p>
            <a:pPr lvl="0"/>
            <a:r>
              <a:rPr lang="ru-RU" sz="3600" dirty="0" smtClean="0"/>
              <a:t>Выразительно читать, умение давать характеристику героям рассказа, работать в группах, отвечать на вопросы, отстаивать свою точку зрения </a:t>
            </a:r>
          </a:p>
          <a:p>
            <a:pPr lvl="0"/>
            <a:r>
              <a:rPr lang="ru-RU" sz="3600" dirty="0" smtClean="0"/>
              <a:t>Над какими качествами характера будем работать? </a:t>
            </a:r>
          </a:p>
          <a:p>
            <a:pPr lvl="0"/>
            <a:endParaRPr lang="ru-RU" sz="3600" dirty="0" smtClean="0"/>
          </a:p>
          <a:p>
            <a:pPr lvl="0"/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МАРК ТВЕН</a:t>
            </a:r>
            <a:endParaRPr lang="ru-RU" sz="5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343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14800" y="1676400"/>
            <a:ext cx="4495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 Твен  настоящее имя </a:t>
            </a:r>
            <a:r>
              <a:rPr lang="ru-RU" dirty="0" err="1" smtClean="0"/>
              <a:t>Сэ́мюэл</a:t>
            </a:r>
            <a:r>
              <a:rPr lang="ru-RU" dirty="0" smtClean="0"/>
              <a:t> </a:t>
            </a:r>
            <a:r>
              <a:rPr lang="ru-RU" dirty="0" err="1" smtClean="0"/>
              <a:t>Лэ́нгхорн</a:t>
            </a:r>
            <a:r>
              <a:rPr lang="ru-RU" dirty="0" smtClean="0"/>
              <a:t> </a:t>
            </a:r>
            <a:r>
              <a:rPr lang="ru-RU" dirty="0" err="1" smtClean="0"/>
              <a:t>Кле́менс</a:t>
            </a:r>
            <a:r>
              <a:rPr lang="ru-RU" dirty="0" smtClean="0"/>
              <a:t>  30 ноября 1835, посёлок Флорида (штат Миссури) — 21 апреля 1910,— американский писатель, журналист и общественный деятель. Его творчество охватывает множество жанров — юмор, сатира, философская фантастика, публицистика и др., и во всех этих жанрах он неизменно занимает позицию гуманиста и демократа.</a:t>
            </a:r>
          </a:p>
          <a:p>
            <a:pPr algn="ctr"/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191000" y="1600200"/>
            <a:ext cx="4495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 Вы  хотели </a:t>
            </a:r>
            <a:r>
              <a:rPr lang="ru-RU" dirty="0" smtClean="0"/>
              <a:t>бы </a:t>
            </a:r>
            <a:r>
              <a:rPr lang="ru-RU" dirty="0" smtClean="0"/>
              <a:t>здесь написать из жизни Марка Твена?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1676400"/>
            <a:ext cx="4495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Марк Твен – это литературный псевдоним американского писателя </a:t>
            </a:r>
            <a:r>
              <a:rPr lang="ru-RU" sz="2400" dirty="0" err="1" smtClean="0"/>
              <a:t>Сэмюэля</a:t>
            </a:r>
            <a:r>
              <a:rPr lang="ru-RU" sz="2400" dirty="0" smtClean="0"/>
              <a:t> </a:t>
            </a:r>
            <a:r>
              <a:rPr lang="ru-RU" sz="2400" dirty="0" err="1" smtClean="0"/>
              <a:t>Клеменса</a:t>
            </a:r>
            <a:r>
              <a:rPr lang="ru-RU" sz="2400" dirty="0" smtClean="0"/>
              <a:t>. Такой псевдоним был выбран не случайно. «Марк Твен» у лоцманов Миссисипи в то время означало «все в порядке, мели нет, можно двигаться дальше</a:t>
            </a:r>
            <a:r>
              <a:rPr lang="ru-RU" sz="2400" dirty="0" smtClean="0"/>
              <a:t>» . </a:t>
            </a:r>
          </a:p>
          <a:p>
            <a:pPr algn="ctr"/>
            <a:r>
              <a:rPr lang="ru-RU" sz="2400" dirty="0" smtClean="0"/>
              <a:t>Рано закончилось детство.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14800" y="1676400"/>
            <a:ext cx="4495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Уильям Фолкнер писал, что Марк Твен был «первым по-настоящему американским писателем, и все мы с тех пор — его наследники», а Эрнест Хемингуэй писал, что вся современная американская литература вышла из одной книги Марка Твена, которая называется «Приключения </a:t>
            </a:r>
            <a:r>
              <a:rPr lang="ru-RU" sz="2000" dirty="0" err="1" smtClean="0"/>
              <a:t>Гекльберри</a:t>
            </a:r>
            <a:r>
              <a:rPr lang="ru-RU" sz="2000" dirty="0" smtClean="0"/>
              <a:t> Финна». Из русских писателей о Марке Твене особенно тепло отзывались Максим Горький и Александр Куприн.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2767468" cy="353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45624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14400"/>
            <a:ext cx="3581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План</a:t>
            </a:r>
          </a:p>
          <a:p>
            <a:pPr marL="1794510" lvl="3" indent="-742950">
              <a:buFont typeface="+mj-lt"/>
              <a:buAutoNum type="arabicPeriod"/>
            </a:pPr>
            <a:r>
              <a:rPr lang="ru-RU" sz="3600" dirty="0" smtClean="0"/>
              <a:t>Черты характера</a:t>
            </a:r>
          </a:p>
          <a:p>
            <a:pPr marL="1794510" lvl="3" indent="-742950">
              <a:buFont typeface="+mj-lt"/>
              <a:buAutoNum type="arabicPeriod"/>
            </a:pPr>
            <a:r>
              <a:rPr lang="ru-RU" sz="3600" dirty="0" smtClean="0"/>
              <a:t>Схожесть</a:t>
            </a:r>
          </a:p>
          <a:p>
            <a:pPr marL="1794510" lvl="3" indent="-742950">
              <a:buFont typeface="+mj-lt"/>
              <a:buAutoNum type="arabicPeriod"/>
            </a:pPr>
            <a:r>
              <a:rPr lang="ru-RU" sz="3600" dirty="0" smtClean="0"/>
              <a:t>Привлекательность</a:t>
            </a:r>
          </a:p>
          <a:p>
            <a:pPr marL="1794510" lvl="3" indent="-742950">
              <a:buFont typeface="+mj-lt"/>
              <a:buAutoNum type="arabicPeriod"/>
            </a:pPr>
            <a:r>
              <a:rPr lang="ru-RU" sz="3600" dirty="0" smtClean="0"/>
              <a:t>Недостатки</a:t>
            </a:r>
          </a:p>
          <a:p>
            <a:pPr marL="1794510" lvl="3" indent="-742950">
              <a:buFont typeface="+mj-lt"/>
              <a:buAutoNum type="arabicPeriod"/>
            </a:pPr>
            <a:r>
              <a:rPr lang="ru-RU" sz="3600" dirty="0" smtClean="0"/>
              <a:t>Отношение автора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r"/>
            <a:r>
              <a:rPr lang="ru-RU" sz="4400" b="1" dirty="0" smtClean="0"/>
              <a:t>       Характеристика героев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21558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Займи позицию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0"/>
            <a:ext cx="3048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«ДА»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7400" y="1524000"/>
            <a:ext cx="3048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«НЕТ»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400" dirty="0" smtClean="0"/>
              <a:t>Каким должен быть настоящий друг?</a:t>
            </a:r>
          </a:p>
          <a:p>
            <a:r>
              <a:rPr lang="ru-RU" sz="4400" dirty="0" smtClean="0"/>
              <a:t>Подумай,  хотят ли с тобой дружить?</a:t>
            </a:r>
          </a:p>
          <a:p>
            <a:r>
              <a:rPr lang="ru-RU" sz="4400" dirty="0" smtClean="0"/>
              <a:t>Какого качества в твоем характере не хватает?</a:t>
            </a:r>
          </a:p>
          <a:p>
            <a:r>
              <a:rPr lang="ru-RU" sz="4400" dirty="0" smtClean="0"/>
              <a:t>Как над этим качеством поработать?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Задумайся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dirty="0" smtClean="0"/>
              <a:t>Какое впечатление оставил у тебя этот урок?</a:t>
            </a:r>
          </a:p>
          <a:p>
            <a:pPr lvl="0"/>
            <a:r>
              <a:rPr lang="ru-RU" sz="3600" dirty="0" smtClean="0"/>
              <a:t>Нужен ли был этот урок?</a:t>
            </a:r>
          </a:p>
          <a:p>
            <a:pPr lvl="0"/>
            <a:r>
              <a:rPr lang="ru-RU" sz="3600" dirty="0" smtClean="0"/>
              <a:t>Достигли ли мы поставленных целей?</a:t>
            </a:r>
          </a:p>
          <a:p>
            <a:pPr lvl="0"/>
            <a:r>
              <a:rPr lang="ru-RU" sz="3600" dirty="0" smtClean="0"/>
              <a:t>Чему ты научился на уроке?</a:t>
            </a:r>
          </a:p>
          <a:p>
            <a:pPr lvl="0"/>
            <a:r>
              <a:rPr lang="ru-RU" sz="3600" dirty="0" smtClean="0"/>
              <a:t>Что не получилось?</a:t>
            </a:r>
          </a:p>
          <a:p>
            <a:pPr lvl="0"/>
            <a:r>
              <a:rPr lang="ru-RU" sz="3600" dirty="0" smtClean="0"/>
              <a:t>Чем  нужно заняться на следующем уроке?</a:t>
            </a:r>
          </a:p>
          <a:p>
            <a:pPr lvl="0"/>
            <a:r>
              <a:rPr lang="ru-RU" sz="3600" dirty="0" smtClean="0"/>
              <a:t>Захотелось ли тебе прочитать всю книгу?</a:t>
            </a:r>
          </a:p>
          <a:p>
            <a:pPr lvl="0"/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</TotalTime>
  <Words>380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Марк Твен «Великолепный маляр»  из книги «Приключения Тома Сойера»</vt:lpstr>
      <vt:lpstr>Слайд 2</vt:lpstr>
      <vt:lpstr>Цели и задачи урока</vt:lpstr>
      <vt:lpstr>МАРК ТВЕН</vt:lpstr>
      <vt:lpstr>Слайд 5</vt:lpstr>
      <vt:lpstr>       Характеристика героев</vt:lpstr>
      <vt:lpstr>Займи позицию</vt:lpstr>
      <vt:lpstr>Задумайся </vt:lpstr>
      <vt:lpstr>Итог урока</vt:lpstr>
      <vt:lpstr>Слайд 10</vt:lpstr>
      <vt:lpstr>Желаю Вам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дрон</dc:creator>
  <cp:lastModifiedBy>дрон</cp:lastModifiedBy>
  <cp:revision>27</cp:revision>
  <dcterms:created xsi:type="dcterms:W3CDTF">2012-05-03T15:16:18Z</dcterms:created>
  <dcterms:modified xsi:type="dcterms:W3CDTF">2012-05-10T10:19:32Z</dcterms:modified>
</cp:coreProperties>
</file>