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67" r:id="rId2"/>
    <p:sldId id="265" r:id="rId3"/>
    <p:sldId id="268" r:id="rId4"/>
    <p:sldId id="269" r:id="rId5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6"/>
      <p:bold r:id="rId7"/>
      <p:italic r:id="rId8"/>
      <p:boldItalic r:id="rId9"/>
    </p:embeddedFont>
    <p:embeddedFont>
      <p:font typeface="Comic Sans MS" panose="030F0702030302020204" pitchFamily="66" charset="0"/>
      <p:regular r:id="rId10"/>
      <p:bold r:id="rId11"/>
      <p:italic r:id="rId12"/>
      <p:boldItalic r:id="rId13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59" d="100"/>
          <a:sy n="59" d="100"/>
        </p:scale>
        <p:origin x="7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AC18A4-0479-44AC-BDE7-7AA506E3FA4C}" type="doc">
      <dgm:prSet loTypeId="urn:microsoft.com/office/officeart/2005/8/layout/chevron1" loCatId="process" qsTypeId="urn:microsoft.com/office/officeart/2005/8/quickstyle/simple1" qsCatId="simple" csTypeId="urn:microsoft.com/office/officeart/2005/8/colors/colorful4" csCatId="colorful" phldr="1"/>
      <dgm:spPr/>
    </dgm:pt>
    <dgm:pt modelId="{B910E10C-739F-4BD8-9987-D6B0B02D274E}">
      <dgm:prSet phldrT="[Текст]"/>
      <dgm:spPr/>
      <dgm:t>
        <a:bodyPr/>
        <a:lstStyle/>
        <a:p>
          <a:r>
            <a:rPr lang="ru-RU" dirty="0"/>
            <a:t>час</a:t>
          </a:r>
        </a:p>
      </dgm:t>
    </dgm:pt>
    <dgm:pt modelId="{5205CD7D-7141-49FC-AF6E-D82DBFE838F0}" type="parTrans" cxnId="{3ECF746C-B3F8-495A-87E0-B7D2C52EE176}">
      <dgm:prSet/>
      <dgm:spPr/>
      <dgm:t>
        <a:bodyPr/>
        <a:lstStyle/>
        <a:p>
          <a:endParaRPr lang="ru-RU"/>
        </a:p>
      </dgm:t>
    </dgm:pt>
    <dgm:pt modelId="{BD9857C6-6330-493E-B862-95975DEB03B3}" type="sibTrans" cxnId="{3ECF746C-B3F8-495A-87E0-B7D2C52EE176}">
      <dgm:prSet/>
      <dgm:spPr/>
      <dgm:t>
        <a:bodyPr/>
        <a:lstStyle/>
        <a:p>
          <a:endParaRPr lang="ru-RU"/>
        </a:p>
      </dgm:t>
    </dgm:pt>
    <dgm:pt modelId="{28C2BB5E-0159-4281-A761-4817E36FE500}">
      <dgm:prSet phldrT="[Текст]"/>
      <dgm:spPr/>
      <dgm:t>
        <a:bodyPr/>
        <a:lstStyle/>
        <a:p>
          <a:r>
            <a:rPr lang="ru-RU" dirty="0"/>
            <a:t>минута</a:t>
          </a:r>
        </a:p>
      </dgm:t>
    </dgm:pt>
    <dgm:pt modelId="{EA8A3049-AF54-4060-9E19-F0C1DCE3886F}" type="parTrans" cxnId="{EE19FFAE-0F64-4313-BDA8-3BE35AC684E0}">
      <dgm:prSet/>
      <dgm:spPr/>
      <dgm:t>
        <a:bodyPr/>
        <a:lstStyle/>
        <a:p>
          <a:endParaRPr lang="ru-RU"/>
        </a:p>
      </dgm:t>
    </dgm:pt>
    <dgm:pt modelId="{65EE70F3-366B-46D1-8EF2-99108830BB84}" type="sibTrans" cxnId="{EE19FFAE-0F64-4313-BDA8-3BE35AC684E0}">
      <dgm:prSet/>
      <dgm:spPr/>
      <dgm:t>
        <a:bodyPr/>
        <a:lstStyle/>
        <a:p>
          <a:endParaRPr lang="ru-RU"/>
        </a:p>
      </dgm:t>
    </dgm:pt>
    <dgm:pt modelId="{754FE40E-A0E1-43B6-A8D8-2C69F3C5B025}">
      <dgm:prSet phldrT="[Текст]"/>
      <dgm:spPr/>
      <dgm:t>
        <a:bodyPr/>
        <a:lstStyle/>
        <a:p>
          <a:r>
            <a:rPr lang="ru-RU" dirty="0"/>
            <a:t>…</a:t>
          </a:r>
        </a:p>
      </dgm:t>
    </dgm:pt>
    <dgm:pt modelId="{78EA6EBD-8712-4729-A581-055068B2F214}" type="parTrans" cxnId="{2BED0E6E-7619-4DFF-8898-0010B7B62B5C}">
      <dgm:prSet/>
      <dgm:spPr/>
      <dgm:t>
        <a:bodyPr/>
        <a:lstStyle/>
        <a:p>
          <a:endParaRPr lang="ru-RU"/>
        </a:p>
      </dgm:t>
    </dgm:pt>
    <dgm:pt modelId="{A889EBEF-BB24-4695-A3D8-DE687217E714}" type="sibTrans" cxnId="{2BED0E6E-7619-4DFF-8898-0010B7B62B5C}">
      <dgm:prSet/>
      <dgm:spPr/>
      <dgm:t>
        <a:bodyPr/>
        <a:lstStyle/>
        <a:p>
          <a:endParaRPr lang="ru-RU"/>
        </a:p>
      </dgm:t>
    </dgm:pt>
    <dgm:pt modelId="{99AE61EC-0ABA-4077-B94C-350D057EC8C2}" type="pres">
      <dgm:prSet presAssocID="{BCAC18A4-0479-44AC-BDE7-7AA506E3FA4C}" presName="Name0" presStyleCnt="0">
        <dgm:presLayoutVars>
          <dgm:dir/>
          <dgm:animLvl val="lvl"/>
          <dgm:resizeHandles val="exact"/>
        </dgm:presLayoutVars>
      </dgm:prSet>
      <dgm:spPr/>
    </dgm:pt>
    <dgm:pt modelId="{7D20BC4C-483A-4951-9D91-4D85A94F1348}" type="pres">
      <dgm:prSet presAssocID="{B910E10C-739F-4BD8-9987-D6B0B02D274E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814A9D52-F31D-47CC-8B0D-4891C5F73F65}" type="pres">
      <dgm:prSet presAssocID="{BD9857C6-6330-493E-B862-95975DEB03B3}" presName="parTxOnlySpace" presStyleCnt="0"/>
      <dgm:spPr/>
    </dgm:pt>
    <dgm:pt modelId="{3BB6FC36-BF19-4362-A015-27D502D04D05}" type="pres">
      <dgm:prSet presAssocID="{28C2BB5E-0159-4281-A761-4817E36FE500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8D388A58-087A-4C1E-9F67-5121CA1DE1ED}" type="pres">
      <dgm:prSet presAssocID="{65EE70F3-366B-46D1-8EF2-99108830BB84}" presName="parTxOnlySpace" presStyleCnt="0"/>
      <dgm:spPr/>
    </dgm:pt>
    <dgm:pt modelId="{4C4AF75E-15AD-4C2B-A2C4-D19BB21484E8}" type="pres">
      <dgm:prSet presAssocID="{754FE40E-A0E1-43B6-A8D8-2C69F3C5B025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77EC282D-FBD7-42C4-BCE8-303BFF671C6F}" type="presOf" srcId="{28C2BB5E-0159-4281-A761-4817E36FE500}" destId="{3BB6FC36-BF19-4362-A015-27D502D04D05}" srcOrd="0" destOrd="0" presId="urn:microsoft.com/office/officeart/2005/8/layout/chevron1"/>
    <dgm:cxn modelId="{3ECF746C-B3F8-495A-87E0-B7D2C52EE176}" srcId="{BCAC18A4-0479-44AC-BDE7-7AA506E3FA4C}" destId="{B910E10C-739F-4BD8-9987-D6B0B02D274E}" srcOrd="0" destOrd="0" parTransId="{5205CD7D-7141-49FC-AF6E-D82DBFE838F0}" sibTransId="{BD9857C6-6330-493E-B862-95975DEB03B3}"/>
    <dgm:cxn modelId="{2BED0E6E-7619-4DFF-8898-0010B7B62B5C}" srcId="{BCAC18A4-0479-44AC-BDE7-7AA506E3FA4C}" destId="{754FE40E-A0E1-43B6-A8D8-2C69F3C5B025}" srcOrd="2" destOrd="0" parTransId="{78EA6EBD-8712-4729-A581-055068B2F214}" sibTransId="{A889EBEF-BB24-4695-A3D8-DE687217E714}"/>
    <dgm:cxn modelId="{7714DC6E-E32B-4149-981D-1F4D5511B218}" type="presOf" srcId="{B910E10C-739F-4BD8-9987-D6B0B02D274E}" destId="{7D20BC4C-483A-4951-9D91-4D85A94F1348}" srcOrd="0" destOrd="0" presId="urn:microsoft.com/office/officeart/2005/8/layout/chevron1"/>
    <dgm:cxn modelId="{E5B61FA9-12AB-45F0-BF88-BE7B6C0B50FF}" type="presOf" srcId="{BCAC18A4-0479-44AC-BDE7-7AA506E3FA4C}" destId="{99AE61EC-0ABA-4077-B94C-350D057EC8C2}" srcOrd="0" destOrd="0" presId="urn:microsoft.com/office/officeart/2005/8/layout/chevron1"/>
    <dgm:cxn modelId="{EE19FFAE-0F64-4313-BDA8-3BE35AC684E0}" srcId="{BCAC18A4-0479-44AC-BDE7-7AA506E3FA4C}" destId="{28C2BB5E-0159-4281-A761-4817E36FE500}" srcOrd="1" destOrd="0" parTransId="{EA8A3049-AF54-4060-9E19-F0C1DCE3886F}" sibTransId="{65EE70F3-366B-46D1-8EF2-99108830BB84}"/>
    <dgm:cxn modelId="{6278B3F4-C7E1-4F15-84A3-906EFF7C03A1}" type="presOf" srcId="{754FE40E-A0E1-43B6-A8D8-2C69F3C5B025}" destId="{4C4AF75E-15AD-4C2B-A2C4-D19BB21484E8}" srcOrd="0" destOrd="0" presId="urn:microsoft.com/office/officeart/2005/8/layout/chevron1"/>
    <dgm:cxn modelId="{C2EBF6D0-CD35-4619-9DF3-11983EDFCE0B}" type="presParOf" srcId="{99AE61EC-0ABA-4077-B94C-350D057EC8C2}" destId="{7D20BC4C-483A-4951-9D91-4D85A94F1348}" srcOrd="0" destOrd="0" presId="urn:microsoft.com/office/officeart/2005/8/layout/chevron1"/>
    <dgm:cxn modelId="{5763D85A-320E-42D1-ACFD-1D2E0D8EE8EA}" type="presParOf" srcId="{99AE61EC-0ABA-4077-B94C-350D057EC8C2}" destId="{814A9D52-F31D-47CC-8B0D-4891C5F73F65}" srcOrd="1" destOrd="0" presId="urn:microsoft.com/office/officeart/2005/8/layout/chevron1"/>
    <dgm:cxn modelId="{7D830208-EA28-45AB-8D52-A1607532FAEA}" type="presParOf" srcId="{99AE61EC-0ABA-4077-B94C-350D057EC8C2}" destId="{3BB6FC36-BF19-4362-A015-27D502D04D05}" srcOrd="2" destOrd="0" presId="urn:microsoft.com/office/officeart/2005/8/layout/chevron1"/>
    <dgm:cxn modelId="{0E7BD7F3-F185-49BA-B808-7BD3C74507F9}" type="presParOf" srcId="{99AE61EC-0ABA-4077-B94C-350D057EC8C2}" destId="{8D388A58-087A-4C1E-9F67-5121CA1DE1ED}" srcOrd="3" destOrd="0" presId="urn:microsoft.com/office/officeart/2005/8/layout/chevron1"/>
    <dgm:cxn modelId="{8FF6F6CB-5E99-4B57-86C2-3E7AED75BE53}" type="presParOf" srcId="{99AE61EC-0ABA-4077-B94C-350D057EC8C2}" destId="{4C4AF75E-15AD-4C2B-A2C4-D19BB21484E8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20BC4C-483A-4951-9D91-4D85A94F1348}">
      <dsp:nvSpPr>
        <dsp:cNvPr id="0" name=""/>
        <dsp:cNvSpPr/>
      </dsp:nvSpPr>
      <dsp:spPr>
        <a:xfrm>
          <a:off x="1568" y="189420"/>
          <a:ext cx="1910399" cy="764159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час</a:t>
          </a:r>
        </a:p>
      </dsp:txBody>
      <dsp:txXfrm>
        <a:off x="383648" y="189420"/>
        <a:ext cx="1146240" cy="764159"/>
      </dsp:txXfrm>
    </dsp:sp>
    <dsp:sp modelId="{3BB6FC36-BF19-4362-A015-27D502D04D05}">
      <dsp:nvSpPr>
        <dsp:cNvPr id="0" name=""/>
        <dsp:cNvSpPr/>
      </dsp:nvSpPr>
      <dsp:spPr>
        <a:xfrm>
          <a:off x="1720928" y="189420"/>
          <a:ext cx="1910399" cy="764159"/>
        </a:xfrm>
        <a:prstGeom prst="chevron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минута</a:t>
          </a:r>
        </a:p>
      </dsp:txBody>
      <dsp:txXfrm>
        <a:off x="2103008" y="189420"/>
        <a:ext cx="1146240" cy="764159"/>
      </dsp:txXfrm>
    </dsp:sp>
    <dsp:sp modelId="{4C4AF75E-15AD-4C2B-A2C4-D19BB21484E8}">
      <dsp:nvSpPr>
        <dsp:cNvPr id="0" name=""/>
        <dsp:cNvSpPr/>
      </dsp:nvSpPr>
      <dsp:spPr>
        <a:xfrm>
          <a:off x="3440287" y="189420"/>
          <a:ext cx="1910399" cy="764159"/>
        </a:xfrm>
        <a:prstGeom prst="chevron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…</a:t>
          </a:r>
        </a:p>
      </dsp:txBody>
      <dsp:txXfrm>
        <a:off x="3822367" y="189420"/>
        <a:ext cx="1146240" cy="7641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19.11.2023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accent5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accent5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accent5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accent5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5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accent5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accent5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accent5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accent5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5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accent5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5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5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5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5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accent5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5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5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5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5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accent5">
                    <a:lumMod val="50000"/>
                  </a:schemeClr>
                </a:solidFill>
              </a:defRPr>
            </a:lvl1pPr>
            <a:lvl2pPr>
              <a:defRPr sz="2800">
                <a:solidFill>
                  <a:schemeClr val="accent5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accent5">
                    <a:lumMod val="50000"/>
                  </a:schemeClr>
                </a:solidFill>
              </a:defRPr>
            </a:lvl3pPr>
            <a:lvl4pPr>
              <a:defRPr sz="2000">
                <a:solidFill>
                  <a:schemeClr val="accent5">
                    <a:lumMod val="50000"/>
                  </a:schemeClr>
                </a:solidFill>
              </a:defRPr>
            </a:lvl4pPr>
            <a:lvl5pPr>
              <a:defRPr sz="2000">
                <a:solidFill>
                  <a:schemeClr val="accent5">
                    <a:lumMod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214422"/>
            <a:ext cx="6858048" cy="2331690"/>
          </a:xfrm>
        </p:spPr>
        <p:txBody>
          <a:bodyPr anchor="ctr"/>
          <a:lstStyle/>
          <a:p>
            <a:r>
              <a:rPr lang="ru-RU" sz="72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Проверь себя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5072074"/>
            <a:ext cx="6858048" cy="1224136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charset="0"/>
              </a:rPr>
              <a:t>Открытый урок, приуроченный к празднованию День матери</a:t>
            </a:r>
          </a:p>
          <a:p>
            <a:pPr>
              <a:spcBef>
                <a:spcPct val="0"/>
              </a:spcBef>
              <a:defRPr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charset="0"/>
              </a:rPr>
              <a:t>Математика, 4 класс, </a:t>
            </a:r>
          </a:p>
          <a:p>
            <a:pPr>
              <a:spcBef>
                <a:spcPct val="0"/>
              </a:spcBef>
              <a:defRPr/>
            </a:pP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charset="0"/>
              </a:rPr>
              <a:t>«Единица измерения «секунда»</a:t>
            </a:r>
          </a:p>
          <a:p>
            <a:pPr>
              <a:spcBef>
                <a:spcPct val="0"/>
              </a:spcBef>
              <a:defRPr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charset="0"/>
              </a:rPr>
              <a:t>24.11.2023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Comic Sans MS" pitchFamily="66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354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4224" y="421804"/>
            <a:ext cx="6275040" cy="194421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/>
              <a:t>Продолжи цепочку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EB9D78BE-6945-4A9A-B578-6E1B001882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4945664"/>
              </p:ext>
            </p:extLst>
          </p:nvPr>
        </p:nvGraphicFramePr>
        <p:xfrm>
          <a:off x="1115616" y="1030396"/>
          <a:ext cx="5352256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Объект 2">
            <a:extLst>
              <a:ext uri="{FF2B5EF4-FFF2-40B4-BE49-F238E27FC236}">
                <a16:creationId xmlns:a16="http://schemas.microsoft.com/office/drawing/2014/main" id="{7EA4C64E-EA9A-4155-BE6C-6D4C36007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240" y="2558644"/>
            <a:ext cx="5573960" cy="2958588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ru-RU" sz="5400" dirty="0">
                <a:solidFill>
                  <a:srgbClr val="FF0000"/>
                </a:solidFill>
              </a:rPr>
              <a:t> </a:t>
            </a:r>
            <a:r>
              <a:rPr lang="ru-RU" sz="5400" dirty="0">
                <a:solidFill>
                  <a:schemeClr val="accent1"/>
                </a:solidFill>
              </a:rPr>
              <a:t>век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5400" dirty="0">
                <a:solidFill>
                  <a:srgbClr val="FF0000"/>
                </a:solidFill>
              </a:rPr>
              <a:t> </a:t>
            </a:r>
            <a:r>
              <a:rPr lang="ru-RU" sz="5400" dirty="0">
                <a:solidFill>
                  <a:schemeClr val="accent1"/>
                </a:solidFill>
              </a:rPr>
              <a:t>секунда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5400" dirty="0">
                <a:solidFill>
                  <a:srgbClr val="FF0000"/>
                </a:solidFill>
              </a:rPr>
              <a:t> </a:t>
            </a:r>
            <a:r>
              <a:rPr lang="ru-RU" sz="5400" dirty="0">
                <a:solidFill>
                  <a:schemeClr val="accent1"/>
                </a:solidFill>
              </a:rPr>
              <a:t>сутки</a:t>
            </a:r>
            <a:r>
              <a:rPr lang="ru-RU" sz="54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79832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6275040" cy="15670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/>
              <a:t>Сколько в минуте секунд?</a:t>
            </a:r>
            <a:br>
              <a:rPr lang="ru-RU" dirty="0"/>
            </a:br>
            <a:endParaRPr lang="ru-RU" dirty="0"/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7EA4C64E-EA9A-4155-BE6C-6D4C36007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240" y="2558644"/>
            <a:ext cx="5573960" cy="2958588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ru-RU" sz="5400" dirty="0">
                <a:solidFill>
                  <a:srgbClr val="FF0000"/>
                </a:solidFill>
              </a:rPr>
              <a:t> </a:t>
            </a:r>
            <a:r>
              <a:rPr lang="ru-RU" sz="5400" dirty="0">
                <a:solidFill>
                  <a:schemeClr val="accent1"/>
                </a:solidFill>
              </a:rPr>
              <a:t>10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5400" dirty="0">
                <a:solidFill>
                  <a:srgbClr val="FF0000"/>
                </a:solidFill>
              </a:rPr>
              <a:t> </a:t>
            </a:r>
            <a:r>
              <a:rPr lang="ru-RU" sz="5400" dirty="0">
                <a:solidFill>
                  <a:schemeClr val="accent1"/>
                </a:solidFill>
              </a:rPr>
              <a:t>100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5400" dirty="0">
                <a:solidFill>
                  <a:srgbClr val="FF0000"/>
                </a:solidFill>
              </a:rPr>
              <a:t> </a:t>
            </a:r>
            <a:r>
              <a:rPr lang="ru-RU" sz="5400" dirty="0">
                <a:solidFill>
                  <a:schemeClr val="accent1"/>
                </a:solidFill>
              </a:rPr>
              <a:t>60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206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6275040" cy="15670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/>
              <a:t>Сколько секунд </a:t>
            </a:r>
            <a:br>
              <a:rPr lang="ru-RU" dirty="0"/>
            </a:br>
            <a:r>
              <a:rPr lang="ru-RU" dirty="0"/>
              <a:t>в 3 мин 5 с?</a:t>
            </a:r>
            <a:br>
              <a:rPr lang="ru-RU" dirty="0"/>
            </a:br>
            <a:endParaRPr lang="ru-RU" dirty="0"/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7EA4C64E-EA9A-4155-BE6C-6D4C36007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3012687"/>
            <a:ext cx="5573960" cy="2958588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ru-RU" sz="5400" dirty="0">
                <a:solidFill>
                  <a:srgbClr val="FF0000"/>
                </a:solidFill>
              </a:rPr>
              <a:t> </a:t>
            </a:r>
            <a:r>
              <a:rPr lang="ru-RU" sz="5400" dirty="0">
                <a:solidFill>
                  <a:schemeClr val="accent1"/>
                </a:solidFill>
              </a:rPr>
              <a:t>35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5400" dirty="0">
                <a:solidFill>
                  <a:srgbClr val="FF0000"/>
                </a:solidFill>
              </a:rPr>
              <a:t> </a:t>
            </a:r>
            <a:r>
              <a:rPr lang="ru-RU" sz="5400" dirty="0">
                <a:solidFill>
                  <a:schemeClr val="accent1"/>
                </a:solidFill>
              </a:rPr>
              <a:t>305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5400" dirty="0">
                <a:solidFill>
                  <a:srgbClr val="FF0000"/>
                </a:solidFill>
              </a:rPr>
              <a:t> </a:t>
            </a:r>
            <a:r>
              <a:rPr lang="ru-RU" sz="5400" dirty="0">
                <a:solidFill>
                  <a:schemeClr val="accent1"/>
                </a:solidFill>
              </a:rPr>
              <a:t>185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773389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Другая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1F497D"/>
      </a:folHlink>
    </a:clrScheme>
    <a:fontScheme name="для шаблонов синий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52</Words>
  <Application>Microsoft Office PowerPoint</Application>
  <PresentationFormat>Экран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Comic Sans MS</vt:lpstr>
      <vt:lpstr>Calibri</vt:lpstr>
      <vt:lpstr>1_Тема Office</vt:lpstr>
      <vt:lpstr>Проверь себя</vt:lpstr>
      <vt:lpstr>Продолжи цепочку </vt:lpstr>
      <vt:lpstr>Сколько в минуте секунд? </vt:lpstr>
      <vt:lpstr>Сколько секунд  в 3 мин 5 с?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Рамки</dc:title>
  <dc:creator>Фокина Лидия Петровна</dc:creator>
  <cp:keywords>Шаблон презентации</cp:keywords>
  <cp:lastModifiedBy>1</cp:lastModifiedBy>
  <cp:revision>67</cp:revision>
  <dcterms:created xsi:type="dcterms:W3CDTF">2014-07-06T18:18:01Z</dcterms:created>
  <dcterms:modified xsi:type="dcterms:W3CDTF">2023-11-19T14:39:25Z</dcterms:modified>
</cp:coreProperties>
</file>